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8" r:id="rId5"/>
    <p:sldId id="1142" r:id="rId6"/>
    <p:sldId id="1143" r:id="rId7"/>
    <p:sldId id="1144" r:id="rId8"/>
    <p:sldId id="1145" r:id="rId9"/>
    <p:sldId id="1146" r:id="rId10"/>
    <p:sldId id="1149" r:id="rId11"/>
    <p:sldId id="1147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14571"/>
            <a:ext cx="11485848" cy="525073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“Abigail’s mother had to go to a meeting in the afternoon and asked her to take care of her younger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brother,Harry.They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planned to play basketball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outside,but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started to rain.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阿比盖尔的妈妈下午要去开会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让她照顾弟弟哈里。他们计划在外面打篮球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但是开始下雨了。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；第六段中的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“Abigail stopped playing hide-and-seek years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ago,but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wanted to do almost anything to keep Harry happy until their mother came home.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阿比盖尔几年前就不再玩捉迷藏了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但她几乎想尽一切办法让哈里开心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直到他们的母亲回家。她用手捂住眼睛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开始数数。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；第八段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“‘Now it’s your turn to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hide,’Harry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shouted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happily.As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jumped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around,he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knocked over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撞到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boxes.Abigail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going to shout angrily at him for being so careless when she saw beautiful beads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有孔小珠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floor.”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现在轮到你躲起来了。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哈里高兴地喊道。他跳来跳去时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打翻了几个箱子。阿比盖尔看到地板上漂亮的珠子时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正打算对他的粗心大意大发雷霆。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和倒数第二段中的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their mother came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home,Abigail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Harry gave her the necklace.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当他们的母亲回家时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阿比盖尔和哈里把项链送给了她。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下列事件的正确顺序是：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妈妈出去开会了；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开始下雨了；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阿比盖尔和哈里玩捉迷藏；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阿比盖尔和哈里发现了珠子；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阿比盖尔和哈里做了一条项链。故选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29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4188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Abigail’s feelings change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-scared-worried-excited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-nervous-worried-angry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-worried-angry-upset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-disappointed-angry-happy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71409"/>
            <a:ext cx="3744416" cy="4238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93357" y="97140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186908"/>
            <a:ext cx="11485848" cy="40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 根据第二段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“Abigail looked at Harry nervously and said,‘It’s raining too hard to go outside,so what would you like to do instead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color with crayons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阿比盖尔紧张地看着哈里说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外面雨下得太大了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你想做什么呢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你想用蜡笔涂色吗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；第四段中的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“Abigail sighed.This was what she had worried about.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阿比盖尔叹了口气。这正是她所担心的。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；第八段中的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he jumped around,he knocked over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撞到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boxes. Abigail was going to shout angrily at him for being so careless when she saw beautiful beads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有孔小珠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floor.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哈里跳来跳去时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打翻了几个箱子。阿比盖尔看到地板上漂亮的珠子时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正打算对他的粗心大意大发雷霆。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和倒数第三段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“‘They can be used to make a wonderful necklace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项链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Mom,’Abigail said excitedly.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阿比盖尔兴奋地说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它们可以用来给妈妈做一条很棒的项链。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阿比盖尔的感情变化情况是：紧张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4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讲述了阿比盖尔在妈妈外出开会时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下雨天带着弟弟哈里在家里玩捉迷藏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意外发现了妈妈的祖母的漂亮珠子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并用它们做了一条项链送给妈妈的故事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506666"/>
            <a:ext cx="9667475" cy="1262106"/>
          </a:xfrm>
          <a:prstGeom prst="rect">
            <a:avLst/>
          </a:prstGeom>
        </p:spPr>
      </p:pic>
      <p:pic>
        <p:nvPicPr>
          <p:cNvPr id="4" name="语篇导航-DA.eps" descr="id:21474888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73221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88A.eps" descr="id:21474888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1456338"/>
            <a:ext cx="5525845" cy="4320480"/>
          </a:xfrm>
          <a:prstGeom prst="rect">
            <a:avLst/>
          </a:prstGeom>
        </p:spPr>
      </p:pic>
      <p:pic>
        <p:nvPicPr>
          <p:cNvPr id="5" name="篇章导图.eps" descr="id:21474888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908720"/>
            <a:ext cx="1966310" cy="54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Abigail’s mother had to go to a meeting in the afternoon and asked her to take care of her younger brother,Harry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planned to play basketball outside,but it started to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looked at Harry nervously and said,“It’s raining too hard to go outside,so what would you like to do 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color with crayons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“No,it’s boring,” Harry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sighed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was what she had worried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 on, Harry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think of something you want to do,” she said to Harry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Harry’s face lit up as he asked,“Can we play hide and 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捉迷藏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stopped playing hide and seek years ago,but she wanted to do almost anything to keep Harry happy until their mother came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covered her eyes with her hands and started counting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reached fifty,she called out,“Ready or 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 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started by looking in the family room and then made her way into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wondered where Harry was hiding,the perfect place came into her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climbed to the attic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阁楼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 was so dirty that she easily followed Harry’s footprints to his hiding place behind some boxes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it’s your turn to hide,” Harry shouted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jumped around,he knocked 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boxes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was going to shout angrily at him for being so careless when she saw beautiful beads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有孔小珠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38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“Cool beads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Harry,starting to pick them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be used to make a wonderful necklace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Mom,”Abigail said excitedly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their mother came home,Abigail and Harry gave her the necklace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wonderful necklace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their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forgot all about my grandmother’s beads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find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attic,” replied Harry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were playing hide-and-seek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3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Abigail talk to Harry nervously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 was afraid Harry would feel unhappy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 knew Harry did not like staying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 thought she couldn’t spend all day with Harry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 was not good at playing the games Harry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推理判断题。根据第六段中的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“Abigail stopped playing hide-and-seek years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ago,but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wanted to do almost anything to keep Harry happy until their mother came home.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阿比盖尔几年前就不再玩捉迷藏了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但她几乎想尽一切办法让哈里开心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直到他们的母亲回家。她用手捂住眼睛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开始数数。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阿比盖尔紧张地和哈里说话是因为她害怕哈里会不开心。故选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175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978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important in helping Abigail find Harry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boxes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beads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dirty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Harry’s laughter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67697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细节理解题。根据第七段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she wondered where Harry was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hiding,the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perfect place came into her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head.She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climbed to the attic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阁楼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.The floor was so dirty that she easily followed Harry’s footprints to his hiding place behind some boxes.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当她想知道哈里藏在哪里时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她想到了一个完美的地方。她爬上阁楼。地板太脏了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她很容易就顺着哈里的脚印找到了他藏在一些箱子后面的地方。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肮脏的地板是帮助阿比盖尔找到哈里的重要因素。故选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1630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560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right order of the following events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and Harry found beads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 went out to have a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and Harry made a necklace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Abigail and Harry played hide-and-seek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c-b-e-d-a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c-a-e-b-d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a-b-d-c-e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a-c-b-d-e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36712"/>
            <a:ext cx="3384376" cy="47223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2670" y="8347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251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1075</Words>
  <Application>Microsoft Office PowerPoint</Application>
  <PresentationFormat>自定义</PresentationFormat>
  <Paragraphs>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2025-09-17T17:08:10Z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